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BECC5C-BFD6-4F97-9EBC-2605EF7527CA}" v="563" dt="2024-07-15T19:14:54.806"/>
    <p1510:client id="{ED4E6ACD-A9C9-4844-9E19-6D9D4EFF4F7A}" v="7" dt="2024-07-15T19:29:36.1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stasp.vulweb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 Title: Cross Site Scripting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41078"/>
            <a:ext cx="9144000" cy="26006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/>
              <a:t>Domain:Vulweb.com</a:t>
            </a:r>
            <a:r>
              <a:rPr lang="en-US" dirty="0"/>
              <a:t>                                                                                                        </a:t>
            </a:r>
          </a:p>
          <a:p>
            <a:r>
              <a:rPr lang="en-US" dirty="0"/>
              <a:t>      </a:t>
            </a:r>
            <a:r>
              <a:rPr lang="en-US" dirty="0" err="1"/>
              <a:t>Subdomain:testasp.vulweb.com</a:t>
            </a:r>
            <a:r>
              <a:rPr lang="en-US" dirty="0"/>
              <a:t>                                                                                  </a:t>
            </a:r>
          </a:p>
          <a:p>
            <a:endParaRPr lang="en-US"/>
          </a:p>
          <a:p>
            <a:r>
              <a:rPr lang="en-US" dirty="0"/>
              <a:t>                                              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96F4D-86A6-16B8-00A7-CC6D6F03A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79A54-CC0E-9863-8572-316EBDDE1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Step1:visit </a:t>
            </a:r>
            <a:r>
              <a:rPr lang="en-US" dirty="0">
                <a:hlinkClick r:id="rId2"/>
              </a:rPr>
              <a:t>https://testasp.vulweb.com</a:t>
            </a:r>
            <a:endParaRPr lang="en-US"/>
          </a:p>
          <a:p>
            <a:r>
              <a:rPr lang="en-US" dirty="0"/>
              <a:t>Step2:on the top menu you will find a search </a:t>
            </a:r>
            <a:r>
              <a:rPr lang="en-US" dirty="0" err="1"/>
              <a:t>opstion</a:t>
            </a:r>
            <a:r>
              <a:rPr lang="en-US" dirty="0"/>
              <a:t> </a:t>
            </a:r>
          </a:p>
          <a:p>
            <a:r>
              <a:rPr lang="en-US" dirty="0"/>
              <a:t>Step3:click on it and you will be prompted with the search Box </a:t>
            </a:r>
          </a:p>
          <a:p>
            <a:r>
              <a:rPr lang="en-US" dirty="0"/>
              <a:t>Step4:you can intercept the request in the Burp suit </a:t>
            </a:r>
          </a:p>
          <a:p>
            <a:r>
              <a:rPr lang="en-US" dirty="0"/>
              <a:t>Step5:now you can find Different payloads on </a:t>
            </a:r>
            <a:r>
              <a:rPr lang="en-US" dirty="0" err="1"/>
              <a:t>Xss</a:t>
            </a:r>
            <a:r>
              <a:rPr lang="en-US" dirty="0"/>
              <a:t> </a:t>
            </a:r>
          </a:p>
          <a:p>
            <a:r>
              <a:rPr lang="en-US"/>
              <a:t>Step6:send the request to intruder and paste will all  Payloads </a:t>
            </a:r>
          </a:p>
          <a:p>
            <a:r>
              <a:rPr lang="en-US"/>
              <a:t>Step7:Try to Find XSS payloads for XSS </a:t>
            </a:r>
          </a:p>
          <a:p>
            <a:r>
              <a:rPr lang="en-US"/>
              <a:t>Step8:prepare Report For it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624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AE338-8889-C170-82A0-31DBEE182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7D9C1-2D70-89CA-8F3C-6DEED03C1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Scross</a:t>
            </a:r>
            <a:r>
              <a:rPr lang="en-US" dirty="0"/>
              <a:t> site scripting can lead to stealing  user data and it can be </a:t>
            </a:r>
            <a:r>
              <a:rPr lang="en-US" dirty="0" err="1"/>
              <a:t>harmfull</a:t>
            </a:r>
            <a:r>
              <a:rPr lang="en-US" dirty="0"/>
              <a:t> for your website /</a:t>
            </a:r>
            <a:r>
              <a:rPr lang="en-US" dirty="0" err="1"/>
              <a:t>comapany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68767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F89B5-7753-19E5-F021-D97A6FE7D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8EAA4405-A1DB-5787-922A-9EEFF971D0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9600" y="353219"/>
            <a:ext cx="9875520" cy="6828790"/>
          </a:xfrm>
        </p:spPr>
      </p:pic>
      <p:pic>
        <p:nvPicPr>
          <p:cNvPr id="5" name="IMG_0 (1)">
            <a:hlinkClick r:id="" action="ppaction://media"/>
            <a:extLst>
              <a:ext uri="{FF2B5EF4-FFF2-40B4-BE49-F238E27FC236}">
                <a16:creationId xmlns:a16="http://schemas.microsoft.com/office/drawing/2014/main" id="{B57DB688-7B0E-981A-D44F-9C0DB950C5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" y="1201271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649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44983-1784-C5AA-A284-0CAD8F608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5E5BCB0A-D299-7B98-42B7-5EB64EDDC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131" y="1029080"/>
            <a:ext cx="11441042" cy="5690428"/>
          </a:xfrm>
        </p:spPr>
      </p:pic>
    </p:spTree>
    <p:extLst>
      <p:ext uri="{BB962C8B-B14F-4D97-AF65-F5344CB8AC3E}">
        <p14:creationId xmlns:p14="http://schemas.microsoft.com/office/powerpoint/2010/main" val="2067477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 Title: Cross Site Scripting</vt:lpstr>
      <vt:lpstr>Steps:</vt:lpstr>
      <vt:lpstr>Impact: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135</cp:revision>
  <dcterms:created xsi:type="dcterms:W3CDTF">2024-07-15T17:26:09Z</dcterms:created>
  <dcterms:modified xsi:type="dcterms:W3CDTF">2024-07-15T19:30:28Z</dcterms:modified>
</cp:coreProperties>
</file>

<file path=docProps/thumbnail.jpeg>
</file>